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81" r:id="rId4"/>
    <p:sldId id="260" r:id="rId5"/>
    <p:sldId id="257" r:id="rId6"/>
    <p:sldId id="282" r:id="rId7"/>
    <p:sldId id="259" r:id="rId8"/>
    <p:sldId id="261" r:id="rId9"/>
    <p:sldId id="275" r:id="rId10"/>
    <p:sldId id="262" r:id="rId11"/>
    <p:sldId id="263" r:id="rId12"/>
    <p:sldId id="269" r:id="rId13"/>
    <p:sldId id="277" r:id="rId14"/>
    <p:sldId id="280" r:id="rId15"/>
    <p:sldId id="272" r:id="rId16"/>
    <p:sldId id="278" r:id="rId17"/>
    <p:sldId id="271" r:id="rId18"/>
    <p:sldId id="276" r:id="rId19"/>
    <p:sldId id="270" r:id="rId20"/>
    <p:sldId id="266" r:id="rId21"/>
    <p:sldId id="267" r:id="rId22"/>
    <p:sldId id="264" r:id="rId23"/>
    <p:sldId id="265" r:id="rId24"/>
    <p:sldId id="273" r:id="rId25"/>
    <p:sldId id="279" r:id="rId26"/>
    <p:sldId id="26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28D3-3312-4050-BFE6-2A63AADEA0FB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7976-A536-4056-9DFC-2754CA4D8E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41B3-A181-4D84-BF85-DBFE7299892F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D612-022A-442E-AD5E-601078631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0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ensées 2"/>
          <p:cNvSpPr/>
          <p:nvPr/>
        </p:nvSpPr>
        <p:spPr>
          <a:xfrm>
            <a:off x="1643042" y="285728"/>
            <a:ext cx="4214842" cy="2143140"/>
          </a:xfrm>
          <a:prstGeom prst="cloudCallout">
            <a:avLst>
              <a:gd name="adj1" fmla="val -42098"/>
              <a:gd name="adj2" fmla="val 4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Enfin libre !!!</a:t>
            </a:r>
          </a:p>
          <a:p>
            <a:pPr algn="ctr"/>
            <a:r>
              <a:rPr lang="fr-FR" sz="2800" dirty="0" smtClean="0"/>
              <a:t>Les bras m’en tombent !</a:t>
            </a:r>
            <a:endParaRPr lang="fr-F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91012_112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4544" y="0"/>
            <a:ext cx="12453952" cy="7000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209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27873" y="0"/>
            <a:ext cx="121997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F06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704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191012_1311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032105" cy="7172740"/>
          </a:xfrm>
        </p:spPr>
      </p:pic>
      <p:pic>
        <p:nvPicPr>
          <p:cNvPr id="5" name="Image 4" descr="20191012_1236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-1285908"/>
            <a:ext cx="5143504" cy="9149816"/>
          </a:xfrm>
          <a:prstGeom prst="rect">
            <a:avLst/>
          </a:prstGeom>
        </p:spPr>
      </p:pic>
      <p:sp>
        <p:nvSpPr>
          <p:cNvPr id="6" name="Pensées 5"/>
          <p:cNvSpPr/>
          <p:nvPr/>
        </p:nvSpPr>
        <p:spPr>
          <a:xfrm>
            <a:off x="4572000" y="214290"/>
            <a:ext cx="3286148" cy="1357298"/>
          </a:xfrm>
          <a:prstGeom prst="cloudCallout">
            <a:avLst>
              <a:gd name="adj1" fmla="val 74015"/>
              <a:gd name="adj2" fmla="val 36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Un arbre à dessert fait par Brigitte que Diable !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Boss38\Mes images 2019\Octobre\PHOTO EXPO\DSCF0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2" y="1"/>
            <a:ext cx="91445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704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38\Mes images 2019\Octobre\PHOTO EXPO\DSC005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39123" cy="6986589"/>
          </a:xfrm>
          <a:prstGeom prst="rect">
            <a:avLst/>
          </a:prstGeom>
          <a:noFill/>
        </p:spPr>
      </p:pic>
      <p:pic>
        <p:nvPicPr>
          <p:cNvPr id="5" name="Image 4" descr="DSC005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0"/>
            <a:ext cx="5304254" cy="7072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8992" y="357166"/>
            <a:ext cx="282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MEN</a:t>
            </a:r>
            <a:b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BLACK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704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DSCF06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722908" cy="7292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20191012_1351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9161" y="-214338"/>
            <a:ext cx="12962322" cy="7286676"/>
          </a:xfrm>
          <a:prstGeom prst="rect">
            <a:avLst/>
          </a:prstGeom>
        </p:spPr>
      </p:pic>
      <p:pic>
        <p:nvPicPr>
          <p:cNvPr id="5" name="Image 4" descr="affich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142852"/>
            <a:ext cx="2475539" cy="3503347"/>
          </a:xfrm>
          <a:prstGeom prst="rect">
            <a:avLst/>
          </a:prstGeom>
        </p:spPr>
      </p:pic>
      <p:sp>
        <p:nvSpPr>
          <p:cNvPr id="6" name="Pensées 5"/>
          <p:cNvSpPr/>
          <p:nvPr/>
        </p:nvSpPr>
        <p:spPr>
          <a:xfrm>
            <a:off x="4429124" y="142852"/>
            <a:ext cx="2786082" cy="1500198"/>
          </a:xfrm>
          <a:prstGeom prst="cloudCallout">
            <a:avLst>
              <a:gd name="adj1" fmla="val -44048"/>
              <a:gd name="adj2" fmla="val 93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Envoyer le public je suis prêt !</a:t>
            </a:r>
            <a:endParaRPr lang="fr-F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3_114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42974" y="-357238"/>
            <a:ext cx="12835240" cy="721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3_1145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8883"/>
            <a:ext cx="9144000" cy="514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235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27873" y="0"/>
            <a:ext cx="12199746" cy="68580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1071538" y="0"/>
            <a:ext cx="3286148" cy="1357298"/>
          </a:xfrm>
          <a:prstGeom prst="cloudCallout">
            <a:avLst>
              <a:gd name="adj1" fmla="val -97073"/>
              <a:gd name="adj2" fmla="val 74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Quel buffet !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23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42918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Boss38\Mes images 2019\Octobre\PHOTO EXPO\DSCF0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64891" y="-571528"/>
            <a:ext cx="12908891" cy="9681116"/>
          </a:xfrm>
          <a:prstGeom prst="rect">
            <a:avLst/>
          </a:prstGeom>
          <a:noFill/>
        </p:spPr>
      </p:pic>
      <p:sp>
        <p:nvSpPr>
          <p:cNvPr id="5" name="Pensées 4"/>
          <p:cNvSpPr/>
          <p:nvPr/>
        </p:nvSpPr>
        <p:spPr>
          <a:xfrm>
            <a:off x="3357554" y="-142900"/>
            <a:ext cx="3643338" cy="1071570"/>
          </a:xfrm>
          <a:prstGeom prst="cloudCallout">
            <a:avLst>
              <a:gd name="adj1" fmla="val 57144"/>
              <a:gd name="adj2" fmla="val 64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Mais c’est qu’y me vendrait  mon âme   !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704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F06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-214338"/>
            <a:ext cx="10072726" cy="7554545"/>
          </a:xfrm>
        </p:spPr>
      </p:pic>
      <p:pic>
        <p:nvPicPr>
          <p:cNvPr id="2" name="Image 1" descr="20191013_1506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144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191012_160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357486" y="0"/>
            <a:ext cx="1219974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223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71602" y="0"/>
            <a:ext cx="12199746" cy="68580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1643042" y="285728"/>
            <a:ext cx="4214842" cy="2143140"/>
          </a:xfrm>
          <a:prstGeom prst="cloudCallout">
            <a:avLst>
              <a:gd name="adj1" fmla="val 123727"/>
              <a:gd name="adj2" fmla="val 58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C’est l’œuvre d’Anne-Marie</a:t>
            </a: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91012_1119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28660" y="0"/>
            <a:ext cx="1219974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0298" y="357166"/>
            <a:ext cx="6125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Détermination Myco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191013_1014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-106999"/>
            <a:ext cx="3915325" cy="6964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12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82079" y="0"/>
            <a:ext cx="12453952" cy="70009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3929058" y="-214338"/>
            <a:ext cx="2786082" cy="1928826"/>
          </a:xfrm>
          <a:prstGeom prst="cloudCallout">
            <a:avLst>
              <a:gd name="adj1" fmla="val -42098"/>
              <a:gd name="adj2" fmla="val 4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Ma parole, elle me drague !</a:t>
            </a:r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1012_1208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643106" y="0"/>
            <a:ext cx="12199747" cy="68580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1643042" y="5143512"/>
            <a:ext cx="2214578" cy="1357322"/>
          </a:xfrm>
          <a:prstGeom prst="cloudCallout">
            <a:avLst>
              <a:gd name="adj1" fmla="val 132444"/>
              <a:gd name="adj2" fmla="val 55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drôles de Dames de la </a:t>
            </a:r>
            <a:r>
              <a:rPr lang="fr-FR" sz="2000" dirty="0" smtClean="0"/>
              <a:t>Bota </a:t>
            </a:r>
            <a:r>
              <a:rPr lang="fr-FR" sz="2800" dirty="0" smtClean="0"/>
              <a:t>!</a:t>
            </a:r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704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857279"/>
            <a:ext cx="10287039" cy="7715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</Words>
  <Application>Microsoft Office PowerPoint</Application>
  <PresentationFormat>Affichage à l'écran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</dc:creator>
  <cp:lastModifiedBy>Eric</cp:lastModifiedBy>
  <cp:revision>18</cp:revision>
  <dcterms:created xsi:type="dcterms:W3CDTF">2019-10-15T17:31:15Z</dcterms:created>
  <dcterms:modified xsi:type="dcterms:W3CDTF">2019-10-15T19:28:39Z</dcterms:modified>
</cp:coreProperties>
</file>